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rainbowdi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hr-HR" altLang="en-US" noProof="0" smtClean="0"/>
              <a:t>Kliknite da biste uredili stil naslova matrice</a:t>
            </a:r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altLang="en-US" noProof="0" smtClean="0"/>
              <a:t>Kliknite da biste uredili stil podnaslova matrice</a:t>
            </a:r>
            <a:endParaRPr lang="en-US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5428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8220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22944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r>
              <a:rPr lang="hr-HR" noProof="0" smtClean="0"/>
              <a:t>Pritisnite ikonu za dodavanje grafikona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1270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8705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3720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472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9181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8170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451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686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1703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Pritisnite ikonu za dodavanje slike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615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rainbowdi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  <a:endParaRPr lang="en-US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  <a:endParaRPr lang="en-US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D2BE276B-AF0A-4CD1-B3E0-0B5E775186B5}" type="datetimeFigureOut">
              <a:rPr lang="hr-HR" smtClean="0"/>
              <a:t>2.10.2018.</a:t>
            </a:fld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2713230D-4756-412F-A03C-E71E4C54948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QYKVIX_EzY&amp;list=UUu_VqpJ6y4XH0T3G4tUFDF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Tko sam ja </a:t>
            </a:r>
            <a:r>
              <a:rPr lang="hr-HR" dirty="0" err="1" smtClean="0"/>
              <a:t>online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 </a:t>
            </a:r>
            <a:r>
              <a:rPr lang="hr-HR" dirty="0" smtClean="0"/>
              <a:t>Na </a:t>
            </a:r>
            <a:r>
              <a:rPr lang="hr-HR" dirty="0"/>
              <a:t>list papira velikim slovima napisati dvije istine i jednu laž o sebi. </a:t>
            </a:r>
            <a:endParaRPr lang="hr-HR" dirty="0" smtClean="0"/>
          </a:p>
          <a:p>
            <a:r>
              <a:rPr lang="hr-HR" dirty="0" smtClean="0"/>
              <a:t>Nakon </a:t>
            </a:r>
            <a:r>
              <a:rPr lang="hr-HR" dirty="0"/>
              <a:t>toga </a:t>
            </a:r>
            <a:r>
              <a:rPr lang="hr-HR" dirty="0" smtClean="0"/>
              <a:t>stati </a:t>
            </a:r>
            <a:r>
              <a:rPr lang="hr-HR" dirty="0"/>
              <a:t>tako da ostali učenici mogu vidjeti što su napisali. 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 Zadatak je ostalih učenika procijeniti koja je informacija istinita, a koja lažna.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Pogodi tko sam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/>
              <a:t>Na </a:t>
            </a:r>
            <a:r>
              <a:rPr lang="pl-PL" sz="2400" dirty="0" smtClean="0"/>
              <a:t>papir napiši </a:t>
            </a:r>
            <a:r>
              <a:rPr lang="pl-PL" sz="2400" dirty="0"/>
              <a:t>deset informacija o sebi koje te opisuju kao osobu. </a:t>
            </a:r>
          </a:p>
          <a:p>
            <a:r>
              <a:rPr lang="hr-HR" sz="2000" dirty="0"/>
              <a:t>Boja kose: </a:t>
            </a:r>
            <a:r>
              <a:rPr lang="hr-HR" sz="2000" dirty="0" smtClean="0"/>
              <a:t>_____________________________________________ </a:t>
            </a:r>
            <a:endParaRPr lang="hr-HR" sz="2000" dirty="0"/>
          </a:p>
          <a:p>
            <a:r>
              <a:rPr lang="hr-HR" sz="2000" dirty="0"/>
              <a:t>Boja očiju: </a:t>
            </a:r>
            <a:r>
              <a:rPr lang="hr-HR" sz="2000" dirty="0" smtClean="0"/>
              <a:t>_____________________________________________ </a:t>
            </a:r>
            <a:endParaRPr lang="hr-HR" sz="2000" dirty="0"/>
          </a:p>
          <a:p>
            <a:r>
              <a:rPr lang="hr-HR" sz="2000" dirty="0"/>
              <a:t>Broj braće i </a:t>
            </a:r>
            <a:r>
              <a:rPr lang="hr-HR" sz="2000" dirty="0" smtClean="0"/>
              <a:t>sestara: ______________________________________ </a:t>
            </a:r>
            <a:endParaRPr lang="hr-HR" sz="2000" dirty="0"/>
          </a:p>
          <a:p>
            <a:r>
              <a:rPr lang="hr-HR" sz="2000" dirty="0"/>
              <a:t>Stanujem u stanu/kući</a:t>
            </a:r>
            <a:r>
              <a:rPr lang="hr-HR" sz="2000" dirty="0" smtClean="0"/>
              <a:t>:____________________________________ </a:t>
            </a:r>
            <a:endParaRPr lang="hr-HR" sz="2000" dirty="0"/>
          </a:p>
          <a:p>
            <a:r>
              <a:rPr lang="hr-HR" sz="2000" dirty="0"/>
              <a:t>Kućni ljubimac: </a:t>
            </a:r>
            <a:r>
              <a:rPr lang="hr-HR" sz="2000" dirty="0" smtClean="0"/>
              <a:t>_________________________________________ </a:t>
            </a:r>
            <a:endParaRPr lang="hr-HR" sz="2000" dirty="0"/>
          </a:p>
          <a:p>
            <a:r>
              <a:rPr lang="hr-HR" sz="2000" dirty="0"/>
              <a:t>Najdraža boja: </a:t>
            </a:r>
            <a:r>
              <a:rPr lang="hr-HR" sz="2000" dirty="0" smtClean="0"/>
              <a:t>__________________________________________ </a:t>
            </a:r>
            <a:endParaRPr lang="hr-HR" sz="2000" dirty="0"/>
          </a:p>
          <a:p>
            <a:r>
              <a:rPr lang="hr-HR" sz="2000" dirty="0" smtClean="0"/>
              <a:t>Sport </a:t>
            </a:r>
            <a:r>
              <a:rPr lang="hr-HR" sz="2000" dirty="0"/>
              <a:t>kojim se bavim ili hobi</a:t>
            </a:r>
            <a:r>
              <a:rPr lang="hr-HR" sz="2000" dirty="0" smtClean="0"/>
              <a:t>:_______________________________ </a:t>
            </a:r>
            <a:endParaRPr lang="hr-HR" sz="2000" dirty="0"/>
          </a:p>
          <a:p>
            <a:r>
              <a:rPr lang="hr-HR" sz="2000" dirty="0"/>
              <a:t>Najdraži pjevač, pjevačica ili grupa</a:t>
            </a:r>
            <a:r>
              <a:rPr lang="hr-HR" sz="2000" dirty="0" smtClean="0"/>
              <a:t>:_________________________ </a:t>
            </a:r>
            <a:endParaRPr lang="hr-HR" sz="2000" dirty="0"/>
          </a:p>
          <a:p>
            <a:r>
              <a:rPr lang="hr-HR" sz="2000" dirty="0"/>
              <a:t>Najdraže jelo: </a:t>
            </a:r>
            <a:r>
              <a:rPr lang="hr-HR" sz="2000" dirty="0" smtClean="0"/>
              <a:t>___________________________________________ </a:t>
            </a:r>
            <a:endParaRPr lang="hr-H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Koja je razlika?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/>
          <a:lstStyle/>
          <a:p>
            <a:r>
              <a:rPr lang="hr-HR" dirty="0"/>
              <a:t>IDENTITET je skup činjenica koje čine da se jedna osoba razlikuje od druge (</a:t>
            </a:r>
            <a:r>
              <a:rPr lang="hr-HR" dirty="0" err="1"/>
              <a:t>npr</a:t>
            </a:r>
            <a:r>
              <a:rPr lang="hr-HR" dirty="0"/>
              <a:t>. ime i prezime, mjesto stanovanja, hobi, osobine, </a:t>
            </a:r>
            <a:r>
              <a:rPr lang="hr-HR" dirty="0" err="1"/>
              <a:t>sklonosti..</a:t>
            </a:r>
            <a:r>
              <a:rPr lang="hr-HR" dirty="0"/>
              <a:t>.). </a:t>
            </a:r>
          </a:p>
          <a:p>
            <a:r>
              <a:rPr lang="hr-HR" dirty="0"/>
              <a:t>ONLINE IDENTITET čine slike, tekstualni, auditivni ili </a:t>
            </a:r>
            <a:r>
              <a:rPr lang="hr-HR" dirty="0" err="1"/>
              <a:t>videosadržaji</a:t>
            </a:r>
            <a:r>
              <a:rPr lang="hr-HR" dirty="0"/>
              <a:t> objavljeni na internetu koji pomažu ljudima da steknu mišljenje o nama</a:t>
            </a:r>
            <a:r>
              <a:rPr lang="hr-HR" b="1" i="1" dirty="0"/>
              <a:t>.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LJubav na prvi </a:t>
            </a:r>
            <a:r>
              <a:rPr lang="hr-HR" dirty="0" err="1" smtClean="0">
                <a:hlinkClick r:id="rId2"/>
              </a:rPr>
              <a:t>lajk</a:t>
            </a:r>
            <a:r>
              <a:rPr lang="hr-HR" dirty="0" smtClean="0">
                <a:hlinkClick r:id="rId2"/>
              </a:rPr>
              <a:t> :)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>
            <a:noAutofit/>
          </a:bodyPr>
          <a:lstStyle/>
          <a:p>
            <a:r>
              <a:rPr lang="hr-H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Kako se psić </a:t>
            </a:r>
            <a:r>
              <a:rPr lang="hr-HR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Ushi</a:t>
            </a:r>
            <a:r>
              <a:rPr lang="hr-H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predstavio na internetu? </a:t>
            </a:r>
          </a:p>
          <a:p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Smatraš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li da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psić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Ushi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dobro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postupio</a:t>
            </a:r>
            <a:r>
              <a:rPr lang="it-IT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</a:p>
          <a:p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Što misliš, zašto je to učinio? </a:t>
            </a:r>
          </a:p>
          <a:p>
            <a:r>
              <a:rPr lang="hr-H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Je li mu lažno predstavljanje pomoglo da postane prijatelj s kujicom </a:t>
            </a:r>
            <a:r>
              <a:rPr lang="hr-HR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Jenny</a:t>
            </a:r>
            <a:r>
              <a:rPr lang="hr-H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</a:p>
          <a:p>
            <a:r>
              <a:rPr lang="pl-P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Što misliš o kujici Jenny? </a:t>
            </a:r>
          </a:p>
          <a:p>
            <a:r>
              <a:rPr lang="vi-V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Sviđa li ti se njezino razmišljanje o biranju prijatelja na društvenoj mreži? </a:t>
            </a:r>
          </a:p>
          <a:p>
            <a:r>
              <a:rPr lang="hr-H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Biste li i vi postupili kao ona?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Jeste li kad čuli da ljudi pretjeruju o sebi kad su </a:t>
            </a:r>
            <a:r>
              <a:rPr lang="hr-HR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online</a:t>
            </a:r>
            <a:r>
              <a:rPr lang="hr-H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Jeste li kad čuli da ljudi varaju kad su </a:t>
            </a:r>
            <a:r>
              <a:rPr lang="hr-HR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online</a:t>
            </a:r>
            <a:r>
              <a:rPr lang="hr-H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predstavljajući se kao netko drugi? 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Što mislite, zašto to čine? 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Jeste li se vi kad lažno predstavili na internetu? 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Koji je bio vaš razlog zbog kojega ste to učinili? </a:t>
            </a:r>
          </a:p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Koje su prednosti a koji nedostatci lažnog predstavljanja? </a:t>
            </a:r>
            <a:endParaRPr lang="hr-H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Savjeti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rmAutofit fontScale="70000" lnSpcReduction="20000"/>
          </a:bodyPr>
          <a:lstStyle/>
          <a:p>
            <a:endParaRPr lang="hr-HR" dirty="0"/>
          </a:p>
          <a:p>
            <a:r>
              <a:rPr lang="hr-HR" sz="4000" dirty="0"/>
              <a:t>Kad se predstavljaš, razmisli o tome što će drugi misliti o tebi. </a:t>
            </a:r>
          </a:p>
          <a:p>
            <a:r>
              <a:rPr lang="hr-HR" sz="4000" dirty="0" smtClean="0"/>
              <a:t>Ne </a:t>
            </a:r>
            <a:r>
              <a:rPr lang="hr-HR" sz="4000" dirty="0"/>
              <a:t>pretjeruj i ne predstavljaj se lažno jer bi si time mogla/mogao stvoriti probleme. </a:t>
            </a:r>
          </a:p>
          <a:p>
            <a:r>
              <a:rPr lang="pl-PL" sz="4000" dirty="0" smtClean="0"/>
              <a:t>Preuzmi </a:t>
            </a:r>
            <a:r>
              <a:rPr lang="pl-PL" sz="4000" dirty="0"/>
              <a:t>odgovornost za ono kako se predstavljaš. </a:t>
            </a:r>
          </a:p>
          <a:p>
            <a:r>
              <a:rPr lang="hr-HR" sz="4000" dirty="0" smtClean="0"/>
              <a:t>Laganjem </a:t>
            </a:r>
            <a:r>
              <a:rPr lang="hr-HR" sz="4000" dirty="0"/>
              <a:t>o sebi možeš se dovesti u opasnost. </a:t>
            </a:r>
          </a:p>
          <a:p>
            <a:r>
              <a:rPr lang="hr-HR" sz="4000" dirty="0" smtClean="0"/>
              <a:t>Razmisli </a:t>
            </a:r>
            <a:r>
              <a:rPr lang="hr-HR" sz="4000" dirty="0"/>
              <a:t>kako tvoje lažno predstavljanje i varanje na internetu utječe na tvoju obitelj, prijatelje i bližnje.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kraj…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0480"/>
          </a:xfrm>
        </p:spPr>
        <p:txBody>
          <a:bodyPr/>
          <a:lstStyle/>
          <a:p>
            <a:r>
              <a:rPr lang="hr-HR" dirty="0" smtClean="0"/>
              <a:t>U </a:t>
            </a:r>
            <a:r>
              <a:rPr lang="hr-HR" dirty="0" err="1" smtClean="0"/>
              <a:t>google</a:t>
            </a:r>
            <a:r>
              <a:rPr lang="hr-HR" dirty="0" smtClean="0"/>
              <a:t> upiši svoje ime i prezime</a:t>
            </a:r>
          </a:p>
          <a:p>
            <a:endParaRPr lang="hr-HR" dirty="0"/>
          </a:p>
          <a:p>
            <a:r>
              <a:rPr lang="hr-HR" dirty="0" smtClean="0"/>
              <a:t>Što </a:t>
            </a:r>
            <a:r>
              <a:rPr lang="hr-HR" dirty="0" err="1" smtClean="0"/>
              <a:t>google</a:t>
            </a:r>
            <a:r>
              <a:rPr lang="hr-HR" dirty="0" smtClean="0"/>
              <a:t> zna o tebi?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pozadina</Template>
  <TotalTime>33</TotalTime>
  <Words>382</Words>
  <Application>Microsoft Office PowerPoint</Application>
  <PresentationFormat>Prikaz na zaslonu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Default Design</vt:lpstr>
      <vt:lpstr>Tko sam ja online?</vt:lpstr>
      <vt:lpstr>Zadatak</vt:lpstr>
      <vt:lpstr>Pogodi tko sam</vt:lpstr>
      <vt:lpstr>Koja je razlika?</vt:lpstr>
      <vt:lpstr>Slajd 5</vt:lpstr>
      <vt:lpstr>Pitanja</vt:lpstr>
      <vt:lpstr>Slajd 7</vt:lpstr>
      <vt:lpstr>Savjeti</vt:lpstr>
      <vt:lpstr>Za kraj…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Tko sam ja online?</dc:title>
  <dc:creator>Senka</dc:creator>
  <cp:lastModifiedBy>Senka</cp:lastModifiedBy>
  <cp:revision>4</cp:revision>
  <dcterms:created xsi:type="dcterms:W3CDTF">2018-10-02T16:30:42Z</dcterms:created>
  <dcterms:modified xsi:type="dcterms:W3CDTF">2018-10-02T17:04:36Z</dcterms:modified>
</cp:coreProperties>
</file>