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6BE2-99C6-4CFB-8930-F08D948659A0}" type="datetimeFigureOut">
              <a:rPr lang="sr-Latn-CS" smtClean="0"/>
              <a:pPr/>
              <a:t>7.11.2011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E9EF-13AC-41C0-BCFC-0B4D16FEB7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6BE2-99C6-4CFB-8930-F08D948659A0}" type="datetimeFigureOut">
              <a:rPr lang="sr-Latn-CS" smtClean="0"/>
              <a:pPr/>
              <a:t>7.11.2011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E9EF-13AC-41C0-BCFC-0B4D16FEB7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6BE2-99C6-4CFB-8930-F08D948659A0}" type="datetimeFigureOut">
              <a:rPr lang="sr-Latn-CS" smtClean="0"/>
              <a:pPr/>
              <a:t>7.11.2011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E9EF-13AC-41C0-BCFC-0B4D16FEB7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6BE2-99C6-4CFB-8930-F08D948659A0}" type="datetimeFigureOut">
              <a:rPr lang="sr-Latn-CS" smtClean="0"/>
              <a:pPr/>
              <a:t>7.11.2011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E9EF-13AC-41C0-BCFC-0B4D16FEB7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6BE2-99C6-4CFB-8930-F08D948659A0}" type="datetimeFigureOut">
              <a:rPr lang="sr-Latn-CS" smtClean="0"/>
              <a:pPr/>
              <a:t>7.11.2011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E9EF-13AC-41C0-BCFC-0B4D16FEB7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6BE2-99C6-4CFB-8930-F08D948659A0}" type="datetimeFigureOut">
              <a:rPr lang="sr-Latn-CS" smtClean="0"/>
              <a:pPr/>
              <a:t>7.11.2011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E9EF-13AC-41C0-BCFC-0B4D16FEB7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6BE2-99C6-4CFB-8930-F08D948659A0}" type="datetimeFigureOut">
              <a:rPr lang="sr-Latn-CS" smtClean="0"/>
              <a:pPr/>
              <a:t>7.11.2011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E9EF-13AC-41C0-BCFC-0B4D16FEB7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6BE2-99C6-4CFB-8930-F08D948659A0}" type="datetimeFigureOut">
              <a:rPr lang="sr-Latn-CS" smtClean="0"/>
              <a:pPr/>
              <a:t>7.11.2011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E9EF-13AC-41C0-BCFC-0B4D16FEB7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6BE2-99C6-4CFB-8930-F08D948659A0}" type="datetimeFigureOut">
              <a:rPr lang="sr-Latn-CS" smtClean="0"/>
              <a:pPr/>
              <a:t>7.11.2011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E9EF-13AC-41C0-BCFC-0B4D16FEB7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6BE2-99C6-4CFB-8930-F08D948659A0}" type="datetimeFigureOut">
              <a:rPr lang="sr-Latn-CS" smtClean="0"/>
              <a:pPr/>
              <a:t>7.11.2011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E9EF-13AC-41C0-BCFC-0B4D16FEB7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6BE2-99C6-4CFB-8930-F08D948659A0}" type="datetimeFigureOut">
              <a:rPr lang="sr-Latn-CS" smtClean="0"/>
              <a:pPr/>
              <a:t>7.11.2011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2E9EF-13AC-41C0-BCFC-0B4D16FEB7A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76BE2-99C6-4CFB-8930-F08D948659A0}" type="datetimeFigureOut">
              <a:rPr lang="sr-Latn-CS" smtClean="0"/>
              <a:pPr/>
              <a:t>7.11.2011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2E9EF-13AC-41C0-BCFC-0B4D16FEB7A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3071833"/>
          </a:xfrm>
        </p:spPr>
        <p:txBody>
          <a:bodyPr>
            <a:noAutofit/>
          </a:bodyPr>
          <a:lstStyle/>
          <a:p>
            <a:r>
              <a:rPr lang="hr-HR" sz="4800" dirty="0" smtClean="0">
                <a:solidFill>
                  <a:schemeClr val="accent1">
                    <a:lumMod val="75000"/>
                  </a:schemeClr>
                </a:solidFill>
              </a:rPr>
              <a:t>Radionica za roditelje</a:t>
            </a:r>
            <a:br>
              <a:rPr lang="hr-HR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4800" dirty="0" smtClean="0">
                <a:solidFill>
                  <a:schemeClr val="accent1">
                    <a:lumMod val="75000"/>
                  </a:schemeClr>
                </a:solidFill>
              </a:rPr>
              <a:t>“O alkoholu imaju pravo znati</a:t>
            </a:r>
            <a:r>
              <a:rPr lang="hr-HR" sz="4800" dirty="0" smtClean="0">
                <a:solidFill>
                  <a:schemeClr val="accent1">
                    <a:lumMod val="75000"/>
                  </a:schemeClr>
                </a:solidFill>
              </a:rPr>
              <a:t>”</a:t>
            </a:r>
            <a:br>
              <a:rPr lang="hr-HR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4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hr-HR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OŠ P. Hektorovića Stari Grad </a:t>
            </a:r>
            <a:b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</a:rPr>
              <a:t>26.10.2011.g.</a:t>
            </a:r>
            <a:endParaRPr lang="hr-H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rot="21420583">
            <a:off x="1371600" y="4857760"/>
            <a:ext cx="6400800" cy="781040"/>
          </a:xfrm>
        </p:spPr>
        <p:txBody>
          <a:bodyPr/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7030A0"/>
                </a:solidFill>
              </a:rPr>
              <a:t>Zahvaljujemo se roditeljima na odazivu!</a:t>
            </a:r>
            <a:endParaRPr lang="hr-HR" sz="2800" dirty="0">
              <a:solidFill>
                <a:srgbClr val="7030A0"/>
              </a:solidFill>
            </a:endParaRPr>
          </a:p>
        </p:txBody>
      </p:sp>
      <p:pic>
        <p:nvPicPr>
          <p:cNvPr id="4" name="Rezervirano mjesto sadržaja 3" descr="IMG_03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428736"/>
            <a:ext cx="8286808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52149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Radionica je namijenjena roditeljima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šestog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i sedmih razreda. </a:t>
            </a:r>
          </a:p>
          <a:p>
            <a:pPr>
              <a:buNone/>
            </a:pP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Sadržajno su obuhvaćene slijedeće teme:</a:t>
            </a:r>
          </a:p>
          <a:p>
            <a:pPr>
              <a:buNone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-mogućnost odgojnog utjecaja kroz blizak i podržavajući odnos sa djetetom,</a:t>
            </a:r>
          </a:p>
          <a:p>
            <a:pPr>
              <a:buNone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- osvještavanje vlastitih stavova i navika u pogledu konzumacije alkohola,</a:t>
            </a:r>
          </a:p>
          <a:p>
            <a:pPr>
              <a:buNone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-kako razgovarati 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s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djetetom o alkoholu, </a:t>
            </a:r>
          </a:p>
          <a:p>
            <a:pPr>
              <a:buNone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-kako osnažiti dijete da se nosi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s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pritiskom vršnjaka,</a:t>
            </a:r>
          </a:p>
          <a:p>
            <a:pPr>
              <a:buNone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-kako ugostiti tinejdžersku zabavu,</a:t>
            </a:r>
          </a:p>
          <a:p>
            <a:pPr>
              <a:buNone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-znakovi upozorenja i kako postupiti ako uočimo signale zlouporabe alkohola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hr-HR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Na kraju radionice pedagoginja je prezentirala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Analizu ankete o alkoholu </a:t>
            </a:r>
            <a:r>
              <a:rPr lang="hr-HR" sz="2000" dirty="0" smtClean="0">
                <a:solidFill>
                  <a:schemeClr val="accent1">
                    <a:lumMod val="75000"/>
                  </a:schemeClr>
                </a:solidFill>
              </a:rPr>
              <a:t>koju su ispunili učenici šestog i sedmih razreda.</a:t>
            </a:r>
          </a:p>
          <a:p>
            <a:pPr>
              <a:buNone/>
            </a:pPr>
            <a:endParaRPr lang="hr-HR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Radionica je organizirana u suradnji s Crvenim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križem.</a:t>
            </a:r>
          </a:p>
          <a:p>
            <a:pPr>
              <a:buNone/>
            </a:pP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rojekt </a:t>
            </a: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provodi udruga Mentor iz Splita uz financijsku podršku Ministarstva.</a:t>
            </a:r>
          </a:p>
          <a:p>
            <a:pPr>
              <a:buNone/>
            </a:pPr>
            <a:r>
              <a:rPr lang="hr-HR" sz="2000" b="1" dirty="0" smtClean="0">
                <a:solidFill>
                  <a:schemeClr val="accent1">
                    <a:lumMod val="75000"/>
                  </a:schemeClr>
                </a:solidFill>
              </a:rPr>
              <a:t>Zahvaljujemo se  i nadamo se ponovnoj suradnji!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G_02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71480"/>
            <a:ext cx="8215370" cy="59293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G_02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571480"/>
            <a:ext cx="7786741" cy="55546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G_02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283" y="571480"/>
            <a:ext cx="7691996" cy="57689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G_03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642918"/>
            <a:ext cx="8286808" cy="57150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G_031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571480"/>
            <a:ext cx="8072494" cy="56975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G_03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71480"/>
            <a:ext cx="8249195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IMG_03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00042"/>
            <a:ext cx="8177757" cy="56689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131</Words>
  <Application>Microsoft Office PowerPoint</Application>
  <PresentationFormat>Prikaz na zaslonu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Office tema</vt:lpstr>
      <vt:lpstr>Radionica za roditelje “O alkoholu imaju pravo znati”  OŠ P. Hektorovića Stari Grad  26.10.2011.g.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Zahvaljujemo se roditeljima na odazivu!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Radionica za roditelje “O alkoholu imaju pravo znati”</dc:title>
  <dc:creator>Pavla</dc:creator>
  <cp:lastModifiedBy>Pavla</cp:lastModifiedBy>
  <cp:revision>5</cp:revision>
  <dcterms:created xsi:type="dcterms:W3CDTF">2011-11-07T10:52:54Z</dcterms:created>
  <dcterms:modified xsi:type="dcterms:W3CDTF">2011-11-07T11:39:54Z</dcterms:modified>
</cp:coreProperties>
</file>